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6" r:id="rId2"/>
    <p:sldId id="285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tte Ris" initials="LR" lastIdx="3" clrIdx="0">
    <p:extLst>
      <p:ext uri="{19B8F6BF-5375-455C-9EA6-DF929625EA0E}">
        <p15:presenceInfo xmlns:p15="http://schemas.microsoft.com/office/powerpoint/2012/main" userId="S::lotte@2bsocializednl.onmicrosoft.com::37f25fcd-0f59-4d23-9162-9de64c3ebe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37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6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5FD3-D9AA-A342-B28F-442E714CD82B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2113-004E-BD4A-9E81-A60EE097E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F2113-004E-BD4A-9E81-A60EE097EFD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09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9771B-3B73-B043-8C5A-3ACEB9B2A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69D50D-137F-354D-B914-1A4778EE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08492-C0FB-134C-87AD-CCF8B932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CC54F5-831C-254D-83D4-1001C8E6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156740-5E0C-E14B-BE31-612ADDA4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98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3FA2D-23CC-914C-B569-987DC80B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61FF3B-5739-E848-9487-0C0175DE5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765430-9BC8-E045-84AB-8D1A484C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1EA931-2115-3D4A-A18A-5DD97E2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2E0620-099F-1A4F-A412-61D53D74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94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F0E40E-6BDA-AF40-B962-59DDDA107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2A03D6-5BC8-1D46-BD4B-BF7B400E3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63907C-BE8C-0D48-A115-51C71922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39C837-14E1-1342-B695-2F133286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BA0649-0F89-B140-9B30-AE57DC76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6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D0B61-76B3-344A-8A17-D4C819A1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139191-4B3C-E740-AC65-460CCFCF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732ABA-6C0B-E249-85AD-D7817C53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7591A1-6C0C-0F48-B7AA-CB0693E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578F8-8F10-B040-9589-A384696F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30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30260-8672-5A4D-9E35-DCA24307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1D8BE-C9DF-2C42-9266-643128FA6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2054DD-7FDF-0344-AB9E-9A1D02B3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4243E5-E916-A043-9CA1-1A5477F4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8044CD-8D3B-2849-841C-6503663A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56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93D73-4FDF-A847-8164-7391739F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A2BFF-960B-E44B-93D5-2DBD1ECDB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583CBA-73CF-B241-9AEE-771A6B1EA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3091C5-DEE0-5C4F-833F-EDC9BC7B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AF376D-99DD-EC44-B508-F9754913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15DC6B-F34A-E846-9850-CD2F3F1A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55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B6C58-F42A-E34E-9D03-1F995A4C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297060-73DF-B44A-B257-C4095E3B8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E0660B-0C9C-D143-9C8B-47767828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211135-D83B-4343-9258-2886A2937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CC8585-B6E7-CC45-848F-8AD32EAE9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60CBB8-0BA2-984A-A449-BF5C6B39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C3B59D-5950-A34C-95F7-A0EDE386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6464EA-ACBA-5243-8E9C-47BAB846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22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A4901-CD95-8145-9807-B8B268E7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8950BA-6D0D-5F4C-AFFF-52006373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4AD886-7A66-C54A-9A1B-387BC492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39826F-CC8F-E841-B330-6DB8E82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37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8F8CEF-A3FC-4947-B3D6-4396C93C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A1515A-C97A-F540-ACF7-DAD8DF8E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642D22-5BCA-0540-9698-560B9185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7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1FA4E-5485-E741-8F35-E782350A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5F04F-5913-1841-8CB2-7C13C08E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6853D8-9475-B240-8663-883285CD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53D385-12CB-F440-81DA-F7E78F49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6786A3-5EF1-2749-8E01-596C316B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B280A9-EA83-7D4A-8DCA-AB178E7A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3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DE5B9-342D-7A47-84D9-4D48E787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3D8AA3-5B22-6F44-861A-EA22D3E1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566EA8-2D13-3D47-ADDD-FB4D4A5AD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A446F8-697F-9C4F-8D0E-E803DCE8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92BBF4-88FD-4C46-A6C2-4C648ADD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9D3191-0F53-A141-9B49-2A00645D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15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6DB2CB-FADC-564C-A1BC-E686AE15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0C2C16-9572-8D41-99EC-109DBE41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DEBE89-4A55-B748-AD21-42FB81B1F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6B76-CD3A-3141-B70D-446E5F29E8F5}" type="datetimeFigureOut">
              <a:rPr lang="nl-NL" smtClean="0"/>
              <a:t>12-06-19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ED1D5C-DB03-7546-ACE3-97466F15A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BD2DFD-9D8C-294C-809E-9135D3B2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7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appy Tune (ZANG) 15 Sec.wav">
            <a:hlinkClick r:id="" action="ppaction://media"/>
            <a:extLst>
              <a:ext uri="{FF2B5EF4-FFF2-40B4-BE49-F238E27FC236}">
                <a16:creationId xmlns:a16="http://schemas.microsoft.com/office/drawing/2014/main" id="{42592773-9153-3643-B283-51E06281F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214" y="465191"/>
            <a:ext cx="346429" cy="3464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1446"/>
            <a:ext cx="12192000" cy="395983"/>
          </a:xfrm>
          <a:prstGeom prst="rect">
            <a:avLst/>
          </a:prstGeom>
          <a:solidFill>
            <a:srgbClr val="F77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0" y="-20481"/>
            <a:ext cx="12192000" cy="3959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0" y="6660008"/>
            <a:ext cx="12192000" cy="197992"/>
          </a:xfrm>
          <a:prstGeom prst="rect">
            <a:avLst/>
          </a:prstGeom>
          <a:solidFill>
            <a:srgbClr val="F77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C009B6D-F900-4781-A7D8-C9D4993F3352}"/>
              </a:ext>
            </a:extLst>
          </p:cNvPr>
          <p:cNvSpPr/>
          <p:nvPr/>
        </p:nvSpPr>
        <p:spPr>
          <a:xfrm>
            <a:off x="555602" y="1749255"/>
            <a:ext cx="11120365" cy="52170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67" b="1" dirty="0">
                <a:solidFill>
                  <a:schemeClr val="bg1"/>
                </a:solidFill>
              </a:rPr>
              <a:t>[Titel actie]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DBEBD0-69D1-C943-8FE0-C2B5D8B29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041" y="44341"/>
            <a:ext cx="3393257" cy="94005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02E91BF-A5AE-C047-8F97-07C313909E6B}"/>
              </a:ext>
            </a:extLst>
          </p:cNvPr>
          <p:cNvSpPr/>
          <p:nvPr/>
        </p:nvSpPr>
        <p:spPr>
          <a:xfrm>
            <a:off x="555602" y="5519895"/>
            <a:ext cx="11120365" cy="643095"/>
          </a:xfrm>
          <a:prstGeom prst="rect">
            <a:avLst/>
          </a:prstGeom>
          <a:gradFill flip="none" rotWithShape="1">
            <a:gsLst>
              <a:gs pos="59000">
                <a:srgbClr val="519B30"/>
              </a:gs>
              <a:gs pos="83000">
                <a:srgbClr val="F77530"/>
              </a:gs>
              <a:gs pos="91000">
                <a:srgbClr val="FF0000"/>
              </a:gs>
              <a:gs pos="100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BD6969B-3075-764D-BFBC-BD7139F36B1B}"/>
              </a:ext>
            </a:extLst>
          </p:cNvPr>
          <p:cNvSpPr txBox="1"/>
          <p:nvPr/>
        </p:nvSpPr>
        <p:spPr>
          <a:xfrm>
            <a:off x="555601" y="2507973"/>
            <a:ext cx="11120366" cy="2523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Je krijgt </a:t>
            </a:r>
            <a:r>
              <a:rPr lang="nl-NL" u="sng" dirty="0"/>
              <a:t>1 minuut </a:t>
            </a:r>
            <a:r>
              <a:rPr lang="nl-NL" dirty="0"/>
              <a:t>en </a:t>
            </a:r>
            <a:r>
              <a:rPr lang="nl-NL" u="sng" dirty="0"/>
              <a:t>1 sheet </a:t>
            </a:r>
            <a:r>
              <a:rPr lang="nl-NL" dirty="0"/>
              <a:t>om </a:t>
            </a:r>
            <a:r>
              <a:rPr lang="nl-NL" u="sng" dirty="0"/>
              <a:t>1 actie </a:t>
            </a:r>
            <a:r>
              <a:rPr lang="nl-NL" dirty="0"/>
              <a:t>toe te lichten </a:t>
            </a:r>
          </a:p>
          <a:p>
            <a:r>
              <a:rPr lang="nl-NL" dirty="0"/>
              <a:t>Zorg dat je sheet je verhaal ondersteunt </a:t>
            </a:r>
          </a:p>
          <a:p>
            <a:r>
              <a:rPr lang="nl-NL" dirty="0"/>
              <a:t>Vermeld in ieder geval de datum van je actie, locatie en waar mensen zich </a:t>
            </a:r>
            <a:r>
              <a:rPr lang="nl-NL" dirty="0" err="1"/>
              <a:t>evt</a:t>
            </a:r>
            <a:r>
              <a:rPr lang="nl-NL" dirty="0"/>
              <a:t> (aan) kunnen melden</a:t>
            </a:r>
          </a:p>
          <a:p>
            <a:r>
              <a:rPr lang="nl-NL" dirty="0"/>
              <a:t>Gebruik voornamelijk afbeeldingen en niet teveel tekst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1400" i="1" dirty="0"/>
              <a:t>(de zwarte balk (hierboven) en verloopbalk (hieronder) zijn vaste gegevens op de sheet en mogen niet gewijzigd/verplaatst worden)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E2C2D1-2CA6-E14E-9363-861025A19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69" y="79331"/>
            <a:ext cx="1467886" cy="10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ppy Tune (ZANG) 15 Sec.wav">
            <a:hlinkClick r:id="" action="ppaction://media"/>
            <a:extLst>
              <a:ext uri="{FF2B5EF4-FFF2-40B4-BE49-F238E27FC236}">
                <a16:creationId xmlns:a16="http://schemas.microsoft.com/office/drawing/2014/main" id="{98267E94-EBAE-0344-A807-9AEB3554B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214" y="547698"/>
            <a:ext cx="346429" cy="3464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1446"/>
            <a:ext cx="12192000" cy="395983"/>
          </a:xfrm>
          <a:prstGeom prst="rect">
            <a:avLst/>
          </a:prstGeom>
          <a:solidFill>
            <a:srgbClr val="F77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0" y="-20481"/>
            <a:ext cx="12192000" cy="3959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0" y="6660008"/>
            <a:ext cx="12192000" cy="197992"/>
          </a:xfrm>
          <a:prstGeom prst="rect">
            <a:avLst/>
          </a:prstGeom>
          <a:solidFill>
            <a:srgbClr val="F77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C009B6D-F900-4781-A7D8-C9D4993F3352}"/>
              </a:ext>
            </a:extLst>
          </p:cNvPr>
          <p:cNvSpPr/>
          <p:nvPr/>
        </p:nvSpPr>
        <p:spPr>
          <a:xfrm>
            <a:off x="555602" y="1749255"/>
            <a:ext cx="11120365" cy="52170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67" b="1" dirty="0">
                <a:solidFill>
                  <a:schemeClr val="bg1"/>
                </a:solidFill>
              </a:rPr>
              <a:t> VOORBEELD! COL  APPELTAARTEN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DBEBD0-69D1-C943-8FE0-C2B5D8B29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041" y="44341"/>
            <a:ext cx="3393257" cy="940057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53F0C64E-C5A6-BC40-B26B-883180415FA5}"/>
              </a:ext>
            </a:extLst>
          </p:cNvPr>
          <p:cNvSpPr/>
          <p:nvPr/>
        </p:nvSpPr>
        <p:spPr>
          <a:xfrm>
            <a:off x="555602" y="5519895"/>
            <a:ext cx="11120365" cy="643095"/>
          </a:xfrm>
          <a:prstGeom prst="rect">
            <a:avLst/>
          </a:prstGeom>
          <a:gradFill flip="none" rotWithShape="1">
            <a:gsLst>
              <a:gs pos="59000">
                <a:srgbClr val="519B30"/>
              </a:gs>
              <a:gs pos="83000">
                <a:srgbClr val="F77530"/>
              </a:gs>
              <a:gs pos="91000">
                <a:srgbClr val="FF0000"/>
              </a:gs>
              <a:gs pos="100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2" name="Picture 2" descr="Afbeelding kan het volgende bevatten: 3 mensen, lachende mensen, eten en binnen">
            <a:extLst>
              <a:ext uri="{FF2B5EF4-FFF2-40B4-BE49-F238E27FC236}">
                <a16:creationId xmlns:a16="http://schemas.microsoft.com/office/drawing/2014/main" id="{9405787C-5DD3-B343-B553-842A7ACAC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4288" b="6778"/>
          <a:stretch/>
        </p:blipFill>
        <p:spPr bwMode="auto">
          <a:xfrm>
            <a:off x="2065600" y="2405042"/>
            <a:ext cx="2979553" cy="26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beelding kan het volgende bevatten: eten">
            <a:extLst>
              <a:ext uri="{FF2B5EF4-FFF2-40B4-BE49-F238E27FC236}">
                <a16:creationId xmlns:a16="http://schemas.microsoft.com/office/drawing/2014/main" id="{E934BE03-9651-F84E-A5ED-8BA771B8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37" y="2405039"/>
            <a:ext cx="2669467" cy="26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8EC1916-BAC2-564F-B8C9-727C250FE2E3}"/>
              </a:ext>
            </a:extLst>
          </p:cNvPr>
          <p:cNvSpPr txBox="1"/>
          <p:nvPr/>
        </p:nvSpPr>
        <p:spPr>
          <a:xfrm>
            <a:off x="893059" y="5038739"/>
            <a:ext cx="520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colsensationappeltaarten@gmail.com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99051F2-8A49-6D46-A279-0DE35B97A5C5}"/>
              </a:ext>
            </a:extLst>
          </p:cNvPr>
          <p:cNvSpPr txBox="1"/>
          <p:nvPr/>
        </p:nvSpPr>
        <p:spPr>
          <a:xfrm>
            <a:off x="6096000" y="5038739"/>
            <a:ext cx="520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www.facebook.com/col appeltaarten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24CB642-32C5-FE4F-9803-919637B85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969" y="79331"/>
            <a:ext cx="1467886" cy="10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 Actie Voor" id="{B6DDC5CB-5073-454F-ADB0-0E84F0D246F7}" vid="{BE2FE47C-6272-F144-A733-76085FE0865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82</TotalTime>
  <Words>97</Words>
  <Application>Microsoft Macintosh PowerPoint</Application>
  <PresentationFormat>Breedbeeld</PresentationFormat>
  <Paragraphs>12</Paragraphs>
  <Slides>2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Ris</dc:creator>
  <cp:lastModifiedBy>Lotte Ris</cp:lastModifiedBy>
  <cp:revision>6</cp:revision>
  <dcterms:created xsi:type="dcterms:W3CDTF">2019-03-28T11:17:37Z</dcterms:created>
  <dcterms:modified xsi:type="dcterms:W3CDTF">2019-06-12T20:01:01Z</dcterms:modified>
</cp:coreProperties>
</file>